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906000" cy="6858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9" d="100"/>
          <a:sy n="69" d="100"/>
        </p:scale>
        <p:origin x="-942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3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2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0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3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3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1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4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3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7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F010-04D8-4EF5-AC71-517CDEFCC067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8A7B4-D8B2-4EB3-B7F7-22A277E31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2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0360" y="-171401"/>
            <a:ext cx="10075927" cy="7094971"/>
            <a:chOff x="-231576" y="-171401"/>
            <a:chExt cx="10297144" cy="7094971"/>
          </a:xfrm>
        </p:grpSpPr>
        <p:pic>
          <p:nvPicPr>
            <p:cNvPr id="13" name="Billede 18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402296" y="-1805272"/>
              <a:ext cx="7029401" cy="10297143"/>
            </a:xfrm>
            <a:prstGeom prst="rect">
              <a:avLst/>
            </a:prstGeom>
          </p:spPr>
        </p:pic>
        <p:sp>
          <p:nvSpPr>
            <p:cNvPr id="8" name="object 10"/>
            <p:cNvSpPr/>
            <p:nvPr/>
          </p:nvSpPr>
          <p:spPr>
            <a:xfrm>
              <a:off x="-231576" y="4077072"/>
              <a:ext cx="10297143" cy="1944216"/>
            </a:xfrm>
            <a:custGeom>
              <a:avLst/>
              <a:gdLst/>
              <a:ahLst/>
              <a:cxnLst/>
              <a:rect l="l" t="t" r="r" b="b"/>
              <a:pathLst>
                <a:path w="8229600" h="1436420">
                  <a:moveTo>
                    <a:pt x="0" y="1436420"/>
                  </a:moveTo>
                  <a:lnTo>
                    <a:pt x="8229600" y="143642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143642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Times New Roman"/>
                  <a:cs typeface="Times New Roman"/>
                </a:rPr>
                <a:t>x</a:t>
              </a:r>
            </a:p>
          </p:txBody>
        </p:sp>
        <p:sp>
          <p:nvSpPr>
            <p:cNvPr id="10" name="object 3"/>
            <p:cNvSpPr txBox="1"/>
            <p:nvPr/>
          </p:nvSpPr>
          <p:spPr>
            <a:xfrm>
              <a:off x="-10359" y="4275094"/>
              <a:ext cx="9906000" cy="1548172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algn="ctr">
                <a:spcAft>
                  <a:spcPts val="0"/>
                </a:spcAft>
                <a:tabLst>
                  <a:tab pos="2356485" algn="l"/>
                </a:tabLst>
              </a:pPr>
              <a:r>
                <a:rPr lang="da-DK" sz="2600" cap="all" spc="200" smtClean="0">
                  <a:solidFill>
                    <a:srgbClr val="FFFFFF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supervisor</a:t>
              </a:r>
              <a:endParaRPr lang="da-DK" sz="2600" cap="all" spc="200" dirty="0" smtClean="0">
                <a:solidFill>
                  <a:srgbClr val="FFFFFF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algn="ctr">
                <a:spcAft>
                  <a:spcPts val="0"/>
                </a:spcAft>
                <a:tabLst>
                  <a:tab pos="2356485" algn="l"/>
                </a:tabLst>
              </a:pPr>
              <a:r>
                <a:rPr lang="da-DK" sz="2600" cap="all" spc="200" dirty="0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Bernard h. </a:t>
              </a:r>
              <a:r>
                <a:rPr lang="da-DK" sz="2600" cap="all" spc="200" dirty="0" err="1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fleury</a:t>
              </a:r>
              <a:endParaRPr lang="da-DK" sz="2600" cap="all" spc="200" dirty="0" smtClean="0">
                <a:solidFill>
                  <a:srgbClr val="FFFFFF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algn="ctr">
                <a:spcAft>
                  <a:spcPts val="0"/>
                </a:spcAft>
                <a:tabLst>
                  <a:tab pos="2356485" algn="l"/>
                </a:tabLst>
              </a:pPr>
              <a:endParaRPr lang="da-DK" sz="1200" cap="all" spc="200" dirty="0" smtClean="0">
                <a:solidFill>
                  <a:srgbClr val="FFFFFF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algn="ctr">
                <a:spcAft>
                  <a:spcPts val="0"/>
                </a:spcAft>
                <a:tabLst>
                  <a:tab pos="2356485" algn="l"/>
                </a:tabLst>
              </a:pPr>
              <a:r>
                <a:rPr lang="da-DK" sz="2000" cap="all" spc="200" dirty="0" smtClean="0">
                  <a:solidFill>
                    <a:srgbClr val="FFFFFF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professor</a:t>
              </a:r>
              <a:endParaRPr lang="en-US" sz="2000" dirty="0"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algn="ctr">
                <a:spcAft>
                  <a:spcPts val="0"/>
                </a:spcAft>
                <a:tabLst>
                  <a:tab pos="2356485" algn="l"/>
                </a:tabLst>
              </a:pPr>
              <a:r>
                <a:rPr lang="da-DK" sz="2000" cap="all" spc="200" dirty="0" smtClean="0">
                  <a:solidFill>
                    <a:srgbClr val="FFFFFF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Aalborg </a:t>
              </a:r>
              <a:r>
                <a:rPr lang="da-DK" sz="2000" cap="all" spc="200" dirty="0" err="1" smtClean="0">
                  <a:solidFill>
                    <a:srgbClr val="FFFFFF"/>
                  </a:solidFill>
                  <a:effectLst/>
                  <a:latin typeface="Arial" pitchFamily="34" charset="0"/>
                  <a:ea typeface="Times New Roman"/>
                  <a:cs typeface="Arial" pitchFamily="34" charset="0"/>
                </a:rPr>
                <a:t>university</a:t>
              </a:r>
              <a:endParaRPr lang="da-DK" sz="2000" cap="all" spc="200" dirty="0" smtClean="0">
                <a:solidFill>
                  <a:srgbClr val="FFFFFF"/>
                </a:solidFill>
                <a:effectLst/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16" name="object 10"/>
            <p:cNvSpPr/>
            <p:nvPr/>
          </p:nvSpPr>
          <p:spPr>
            <a:xfrm rot="10800000">
              <a:off x="-231576" y="855695"/>
              <a:ext cx="10297144" cy="1944216"/>
            </a:xfrm>
            <a:custGeom>
              <a:avLst/>
              <a:gdLst/>
              <a:ahLst/>
              <a:cxnLst/>
              <a:rect l="l" t="t" r="r" b="b"/>
              <a:pathLst>
                <a:path w="8229600" h="1436420">
                  <a:moveTo>
                    <a:pt x="0" y="1436420"/>
                  </a:moveTo>
                  <a:lnTo>
                    <a:pt x="8229600" y="1436420"/>
                  </a:lnTo>
                  <a:lnTo>
                    <a:pt x="8229600" y="0"/>
                  </a:lnTo>
                  <a:lnTo>
                    <a:pt x="0" y="0"/>
                  </a:lnTo>
                  <a:lnTo>
                    <a:pt x="0" y="143642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Times New Roman"/>
                  <a:cs typeface="Times New Roman"/>
                </a:rPr>
                <a:t>x</a:t>
              </a:r>
            </a:p>
          </p:txBody>
        </p:sp>
        <p:sp>
          <p:nvSpPr>
            <p:cNvPr id="17" name="object 3"/>
            <p:cNvSpPr txBox="1"/>
            <p:nvPr/>
          </p:nvSpPr>
          <p:spPr>
            <a:xfrm rot="10800000">
              <a:off x="2" y="1053717"/>
              <a:ext cx="9906000" cy="1548172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lvl="0" algn="ctr">
                <a:tabLst>
                  <a:tab pos="2356485" algn="l"/>
                </a:tabLst>
              </a:pPr>
              <a:r>
                <a:rPr lang="da-DK" sz="2600" cap="all" spc="200" dirty="0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supervisor</a:t>
              </a:r>
              <a:endParaRPr lang="da-DK" sz="2600" cap="all" spc="200" dirty="0">
                <a:solidFill>
                  <a:srgbClr val="FFFFFF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lvl="0" algn="ctr">
                <a:tabLst>
                  <a:tab pos="2356485" algn="l"/>
                </a:tabLst>
              </a:pPr>
              <a:r>
                <a:rPr lang="da-DK" sz="2600" cap="all" spc="200" dirty="0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Bernard h. </a:t>
              </a:r>
              <a:r>
                <a:rPr lang="da-DK" sz="2600" cap="all" spc="200" dirty="0" err="1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fleury</a:t>
              </a:r>
              <a:endParaRPr lang="da-DK" sz="2600" cap="all" spc="200" dirty="0">
                <a:solidFill>
                  <a:srgbClr val="FFFFFF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lvl="0" algn="ctr">
                <a:tabLst>
                  <a:tab pos="2356485" algn="l"/>
                </a:tabLst>
              </a:pPr>
              <a:endParaRPr lang="da-DK" sz="1200" cap="all" spc="200" dirty="0">
                <a:solidFill>
                  <a:srgbClr val="FFFFFF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lvl="0" algn="ctr">
                <a:tabLst>
                  <a:tab pos="2356485" algn="l"/>
                </a:tabLst>
              </a:pPr>
              <a:r>
                <a:rPr lang="da-DK" sz="2000" cap="all" spc="200" dirty="0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professor</a:t>
              </a:r>
              <a:endParaRPr lang="en-US" sz="20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  <a:p>
              <a:pPr lvl="0" algn="ctr">
                <a:tabLst>
                  <a:tab pos="2356485" algn="l"/>
                </a:tabLst>
              </a:pPr>
              <a:r>
                <a:rPr lang="da-DK" sz="2000" cap="all" spc="200" dirty="0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Aalborg </a:t>
              </a:r>
              <a:r>
                <a:rPr lang="da-DK" sz="2000" cap="all" spc="200" dirty="0" err="1" smtClean="0">
                  <a:solidFill>
                    <a:srgbClr val="FFFFFF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university</a:t>
              </a:r>
              <a:endParaRPr lang="da-DK" sz="2000" cap="all" spc="200" dirty="0">
                <a:solidFill>
                  <a:srgbClr val="FFFFFF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3711" y="6021288"/>
              <a:ext cx="1281469" cy="902282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47595" y="-50934"/>
              <a:ext cx="1281469" cy="902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942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18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Aalborg University, Department of Electronic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 Nielsen</dc:creator>
  <cp:lastModifiedBy>Eva Hansen</cp:lastModifiedBy>
  <cp:revision>18</cp:revision>
  <cp:lastPrinted>2013-09-24T14:12:05Z</cp:lastPrinted>
  <dcterms:created xsi:type="dcterms:W3CDTF">2013-09-09T13:12:58Z</dcterms:created>
  <dcterms:modified xsi:type="dcterms:W3CDTF">2013-10-02T06:56:23Z</dcterms:modified>
</cp:coreProperties>
</file>